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655D1-36D8-4AD8-BB26-4A8FD2DE72D8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21377-8F7D-44C1-B741-FB157D06AA6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09D73-217E-46E5-BE21-70117EA58E6B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A4877-8CC7-4689-84B7-3CDFDF456E0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FDCA0-3874-4F51-8366-C3BD1C87401F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A4238-A606-4017-90B8-C5BD21C5A7E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D3C5A-7817-4E78-A956-6B38C43758B9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6C55E-DF46-43E1-A08D-A376758C6D9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914AA-8A09-4E1D-8596-F9F02A81D949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EF622-7039-4296-9BB5-D8AB13FD22B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5C3DD-F99A-4E7C-A135-95938F363468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8B1A8-F8BD-4B3D-B5A4-B6BDDC9DE48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2958F-359A-4B0D-94FD-FBF98BAF7DA6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1ED3E1-8B1D-4163-8FA9-A7AC8FAEFFC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4C34E-018E-48A2-931C-8890007082D1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87B00-F125-4222-AC9C-AF0267456A5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73968-11E1-4D78-A29A-C289021A416F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394EC-FB4D-4B78-BDFF-9DA0FF6A3F1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3FC78-A7B8-4191-8616-EB1C192C1107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7385D-1DAF-42F3-9C04-B1C9150A683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8619D-1982-4E9F-89FF-956D47A92016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77D67-77BD-41A5-A6F8-5F7F7009917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38AEDBC-0D87-423E-BE2C-42CC8C1AFE81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F474368-D160-4529-921B-D4E0E5FEF93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>
                <a:latin typeface="Comic Sans MS" pitchFamily="66" charset="0"/>
              </a:rPr>
              <a:t>DE ENLACES 12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2400" dirty="0" smtClean="0">
                <a:solidFill>
                  <a:srgbClr val="C00000"/>
                </a:solidFill>
                <a:latin typeface="Comic Sans MS" pitchFamily="66" charset="0"/>
              </a:rPr>
              <a:t>2) Escribe</a:t>
            </a:r>
            <a:r>
              <a:rPr lang="es-ES" sz="2400" b="1" dirty="0" smtClean="0">
                <a:solidFill>
                  <a:srgbClr val="C00000"/>
                </a:solidFill>
                <a:latin typeface="Comic Sans MS" pitchFamily="66" charset="0"/>
              </a:rPr>
              <a:t> preguntas</a:t>
            </a:r>
            <a:r>
              <a:rPr lang="es-ES" sz="2400" dirty="0" smtClean="0">
                <a:solidFill>
                  <a:srgbClr val="C00000"/>
                </a:solidFill>
                <a:latin typeface="Comic Sans MS" pitchFamily="66" charset="0"/>
              </a:rPr>
              <a:t> que se correspondan con el enunciado y se resuelvan con las siguientes </a:t>
            </a:r>
            <a:r>
              <a:rPr lang="es-ES" sz="2400" b="1" dirty="0" smtClean="0">
                <a:solidFill>
                  <a:srgbClr val="C00000"/>
                </a:solidFill>
                <a:latin typeface="Comic Sans MS" pitchFamily="66" charset="0"/>
              </a:rPr>
              <a:t>expresiones matemáticas</a:t>
            </a:r>
            <a:r>
              <a:rPr lang="es-ES" sz="2400" dirty="0" smtClean="0">
                <a:solidFill>
                  <a:srgbClr val="C00000"/>
                </a:solidFill>
                <a:latin typeface="Comic Sans MS" pitchFamily="66" charset="0"/>
              </a:rPr>
              <a:t>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ES" sz="2000" dirty="0" smtClean="0">
              <a:latin typeface="Comic Sans MS" pitchFamily="66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2000" dirty="0" smtClean="0">
                <a:latin typeface="Comic Sans MS" pitchFamily="66" charset="0"/>
              </a:rPr>
              <a:t>     Los alumnos de 4ºA se van a disfrazar de peces en Carnavales. Para hacer los disfraces, su tutora tiene que encargar 2 metros de tela azul por niño. Hay 21 alumnos en clase. Cada metro de tela cuesta 3’20 €.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ES" sz="2000" dirty="0" smtClean="0">
              <a:latin typeface="Comic Sans MS" pitchFamily="66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ES" sz="2000" dirty="0" smtClean="0">
              <a:latin typeface="Comic Sans MS" pitchFamily="66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2000" dirty="0" smtClean="0">
                <a:latin typeface="Comic Sans MS" pitchFamily="66" charset="0"/>
              </a:rPr>
              <a:t>     ¿__________________________________?  2 x 3’20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2000" dirty="0" smtClean="0">
                <a:latin typeface="Comic Sans MS" pitchFamily="66" charset="0"/>
              </a:rPr>
              <a:t>     ¿__________________________________?  2 x 21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2000" dirty="0" smtClean="0">
                <a:latin typeface="Comic Sans MS" pitchFamily="66" charset="0"/>
              </a:rPr>
              <a:t>     ¿__________________________________?  42 x 3’20</a:t>
            </a:r>
          </a:p>
        </p:txBody>
      </p:sp>
      <p:pic>
        <p:nvPicPr>
          <p:cNvPr id="4100" name="Picture 4" descr="C:\Users\Marta\AppData\Local\Microsoft\Windows\Temporary Internet Files\Content.IE5\5ELD4BA1\Molde-Para-Hacer-Peces-de-Fomi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488" y="549275"/>
            <a:ext cx="665162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4" descr="C:\Users\Marta\AppData\Local\Microsoft\Windows\Temporary Internet Files\Content.IE5\5ELD4BA1\Molde-Para-Hacer-Peces-de-Fomi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250" y="549275"/>
            <a:ext cx="666750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83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DE ENLACES 12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PROBLEMAS PARA 4º DE EDUCACIÓN PRIMARIA</dc:title>
  <dc:creator>Marta</dc:creator>
  <cp:lastModifiedBy>Admin</cp:lastModifiedBy>
  <cp:revision>27</cp:revision>
  <dcterms:created xsi:type="dcterms:W3CDTF">2016-05-15T16:29:22Z</dcterms:created>
  <dcterms:modified xsi:type="dcterms:W3CDTF">2016-06-05T16:46:40Z</dcterms:modified>
</cp:coreProperties>
</file>